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144000" type="screen4x3"/>
  <p:notesSz cx="7053263" cy="93091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3A3A"/>
    <a:srgbClr val="2A2A2A"/>
    <a:srgbClr val="1F1F1F"/>
    <a:srgbClr val="009999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3048" y="5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1F029-9B8A-490F-B8B2-096F4B7EDD5A}" type="datetimeFigureOut">
              <a:rPr lang="es-MX" smtClean="0"/>
              <a:t>28/09/2021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8202-A342-4374-B861-A194E034DA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24198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1F029-9B8A-490F-B8B2-096F4B7EDD5A}" type="datetimeFigureOut">
              <a:rPr lang="es-MX" smtClean="0"/>
              <a:t>28/09/2021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8202-A342-4374-B861-A194E034DA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5248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1F029-9B8A-490F-B8B2-096F4B7EDD5A}" type="datetimeFigureOut">
              <a:rPr lang="es-MX" smtClean="0"/>
              <a:t>28/09/2021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8202-A342-4374-B861-A194E034DA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5076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1F029-9B8A-490F-B8B2-096F4B7EDD5A}" type="datetimeFigureOut">
              <a:rPr lang="es-MX" smtClean="0"/>
              <a:t>28/09/2021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8202-A342-4374-B861-A194E034DA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40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1F029-9B8A-490F-B8B2-096F4B7EDD5A}" type="datetimeFigureOut">
              <a:rPr lang="es-MX" smtClean="0"/>
              <a:t>28/09/2021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8202-A342-4374-B861-A194E034DA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53349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1F029-9B8A-490F-B8B2-096F4B7EDD5A}" type="datetimeFigureOut">
              <a:rPr lang="es-MX" smtClean="0"/>
              <a:t>28/09/2021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8202-A342-4374-B861-A194E034DA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1600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1F029-9B8A-490F-B8B2-096F4B7EDD5A}" type="datetimeFigureOut">
              <a:rPr lang="es-MX" smtClean="0"/>
              <a:t>28/09/2021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8202-A342-4374-B861-A194E034DA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18708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1F029-9B8A-490F-B8B2-096F4B7EDD5A}" type="datetimeFigureOut">
              <a:rPr lang="es-MX" smtClean="0"/>
              <a:t>28/09/2021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8202-A342-4374-B861-A194E034DA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19696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1F029-9B8A-490F-B8B2-096F4B7EDD5A}" type="datetimeFigureOut">
              <a:rPr lang="es-MX" smtClean="0"/>
              <a:t>28/09/2021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8202-A342-4374-B861-A194E034DA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26733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1F029-9B8A-490F-B8B2-096F4B7EDD5A}" type="datetimeFigureOut">
              <a:rPr lang="es-MX" smtClean="0"/>
              <a:t>28/09/2021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8202-A342-4374-B861-A194E034DA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06193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1F029-9B8A-490F-B8B2-096F4B7EDD5A}" type="datetimeFigureOut">
              <a:rPr lang="es-MX" smtClean="0"/>
              <a:t>28/09/2021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8202-A342-4374-B861-A194E034DA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35451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1F029-9B8A-490F-B8B2-096F4B7EDD5A}" type="datetimeFigureOut">
              <a:rPr lang="es-MX" smtClean="0"/>
              <a:t>28/09/2021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F8202-A342-4374-B861-A194E034DA6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24849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896324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84" y="1887814"/>
            <a:ext cx="6885384" cy="7277877"/>
          </a:xfrm>
          <a:prstGeom prst="rect">
            <a:avLst/>
          </a:prstGeom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1772816" y="3870"/>
            <a:ext cx="5040560" cy="2160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MX" sz="900" b="1" dirty="0"/>
              <a:t> </a:t>
            </a:r>
            <a:r>
              <a:rPr lang="es-MX" sz="900" b="1" dirty="0" smtClean="0"/>
              <a:t>                                                                                Año </a:t>
            </a:r>
            <a:r>
              <a:rPr lang="es-MX" sz="900" b="1" dirty="0" smtClean="0"/>
              <a:t>03   </a:t>
            </a:r>
            <a:r>
              <a:rPr lang="es-MX" sz="900" b="1" dirty="0" smtClean="0"/>
              <a:t>Ejemplar </a:t>
            </a:r>
            <a:r>
              <a:rPr lang="es-MX" sz="900" b="1" dirty="0" smtClean="0"/>
              <a:t>01   </a:t>
            </a:r>
            <a:r>
              <a:rPr lang="es-MX" sz="900" b="1" dirty="0" smtClean="0"/>
              <a:t>Fecha: </a:t>
            </a:r>
            <a:r>
              <a:rPr lang="es-MX" sz="900" b="1" dirty="0" smtClean="0"/>
              <a:t>29</a:t>
            </a:r>
            <a:r>
              <a:rPr lang="es-MX" sz="900" b="1" dirty="0" smtClean="0"/>
              <a:t> </a:t>
            </a:r>
            <a:r>
              <a:rPr lang="es-MX" sz="900" b="1" dirty="0" smtClean="0"/>
              <a:t>de </a:t>
            </a:r>
            <a:r>
              <a:rPr lang="es-MX" sz="900" b="1" dirty="0" smtClean="0"/>
              <a:t>Septiembre</a:t>
            </a:r>
            <a:r>
              <a:rPr lang="es-MX" sz="900" b="1" dirty="0" smtClean="0"/>
              <a:t> </a:t>
            </a:r>
            <a:r>
              <a:rPr lang="es-MX" sz="900" b="1" dirty="0" smtClean="0"/>
              <a:t>de 2021 </a:t>
            </a:r>
            <a:endParaRPr lang="es-MX" sz="900" b="1" dirty="0"/>
          </a:p>
        </p:txBody>
      </p:sp>
      <p:pic>
        <p:nvPicPr>
          <p:cNvPr id="10" name="9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79" y="4211960"/>
            <a:ext cx="1635853" cy="187086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9" y="179512"/>
            <a:ext cx="6858000" cy="1371600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2276872" y="2408847"/>
            <a:ext cx="4176464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MX" sz="2800" b="1" dirty="0" smtClean="0">
              <a:solidFill>
                <a:schemeClr val="accent6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s-MX" sz="2800" b="1" dirty="0" smtClean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Ordenamiento </a:t>
            </a:r>
            <a:r>
              <a:rPr lang="es-MX" sz="2800" b="1" dirty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Municipal</a:t>
            </a:r>
          </a:p>
          <a:p>
            <a:pPr algn="just"/>
            <a:endParaRPr lang="es-MX" b="1" dirty="0" smtClean="0">
              <a:solidFill>
                <a:srgbClr val="3A3A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es-MX" b="1" dirty="0" smtClean="0">
                <a:solidFill>
                  <a:srgbClr val="3A3A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Reforma que modifica</a:t>
            </a:r>
            <a:r>
              <a:rPr lang="es-MX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El Artículo 11, Fracción III, del Reglamento del Sistema Municipal de Protección Integral de Niñas, Niños y Adolecentes del Municipio de Ocotlán, Jalisco</a:t>
            </a:r>
            <a:endParaRPr lang="es-MX" b="1" dirty="0" smtClean="0">
              <a:solidFill>
                <a:srgbClr val="3A3A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es-ES" b="1" dirty="0" smtClean="0">
              <a:solidFill>
                <a:srgbClr val="3A3A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es-MX" b="1" dirty="0" smtClean="0">
              <a:solidFill>
                <a:srgbClr val="3A3A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es-MX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Creación d</a:t>
            </a:r>
            <a:r>
              <a:rPr lang="es-MX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" panose="020F0502020204030204" pitchFamily="34" charset="0"/>
              </a:rPr>
              <a:t>el </a:t>
            </a:r>
            <a:r>
              <a:rPr lang="es-MX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" panose="020F0502020204030204" pitchFamily="34" charset="0"/>
              </a:rPr>
              <a:t>Reglamento Municipal del Centro de Mediación de Ocotlán, Jalisco. </a:t>
            </a:r>
            <a:endParaRPr lang="es-ES" b="1" dirty="0" smtClean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es-MX" b="1" dirty="0">
              <a:solidFill>
                <a:srgbClr val="3A3A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36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</TotalTime>
  <Words>57</Words>
  <Application>Microsoft Office PowerPoint</Application>
  <PresentationFormat>Presentación en pantalla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Segoe UI</vt:lpstr>
      <vt:lpstr>Tema de Office</vt:lpstr>
      <vt:lpstr>Presentación de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Roberto Carlos Navarro Vaca</dc:creator>
  <cp:lastModifiedBy>Sec General</cp:lastModifiedBy>
  <cp:revision>65</cp:revision>
  <cp:lastPrinted>2018-06-21T20:15:33Z</cp:lastPrinted>
  <dcterms:created xsi:type="dcterms:W3CDTF">2016-06-23T15:04:22Z</dcterms:created>
  <dcterms:modified xsi:type="dcterms:W3CDTF">2021-09-28T19:26:52Z</dcterms:modified>
</cp:coreProperties>
</file>