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93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9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370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8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81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494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63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98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321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860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60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597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81896-01E0-4734-BE7F-F9611F59E414}" type="datetimeFigureOut">
              <a:rPr lang="es-ES" smtClean="0"/>
              <a:t>12/01/2022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0042-DFC8-4E13-9270-6D910D11646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682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67"/>
          <p:cNvSpPr txBox="1">
            <a:spLocks noChangeArrowheads="1"/>
          </p:cNvSpPr>
          <p:nvPr/>
        </p:nvSpPr>
        <p:spPr bwMode="auto">
          <a:xfrm>
            <a:off x="4529138" y="10207625"/>
            <a:ext cx="3581400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Text Box 65"/>
          <p:cNvSpPr txBox="1">
            <a:spLocks noChangeArrowheads="1"/>
          </p:cNvSpPr>
          <p:nvPr/>
        </p:nvSpPr>
        <p:spPr bwMode="auto">
          <a:xfrm>
            <a:off x="5595938" y="10207625"/>
            <a:ext cx="251460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Text Box 62"/>
          <p:cNvSpPr txBox="1">
            <a:spLocks noChangeArrowheads="1"/>
          </p:cNvSpPr>
          <p:nvPr/>
        </p:nvSpPr>
        <p:spPr bwMode="auto">
          <a:xfrm>
            <a:off x="5595938" y="11634788"/>
            <a:ext cx="25146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75"/>
          <p:cNvSpPr>
            <a:spLocks noChangeArrowheads="1"/>
          </p:cNvSpPr>
          <p:nvPr/>
        </p:nvSpPr>
        <p:spPr bwMode="auto">
          <a:xfrm>
            <a:off x="342900" y="473551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50765" tIns="1031550" rIns="411033" bIns="591951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2074" name="Rectangle 78"/>
          <p:cNvSpPr>
            <a:spLocks noChangeArrowheads="1"/>
          </p:cNvSpPr>
          <p:nvPr/>
        </p:nvSpPr>
        <p:spPr bwMode="auto">
          <a:xfrm>
            <a:off x="342900" y="51927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2076" name="Rectangle 81"/>
          <p:cNvSpPr>
            <a:spLocks noChangeArrowheads="1"/>
          </p:cNvSpPr>
          <p:nvPr/>
        </p:nvSpPr>
        <p:spPr bwMode="auto">
          <a:xfrm>
            <a:off x="342900" y="67548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F08A9EEA-8DFA-4F56-9944-8855EE3893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0"/>
            <a:ext cx="6858000" cy="4365400"/>
          </a:xfrm>
          <a:prstGeom prst="rect">
            <a:avLst/>
          </a:prstGeom>
        </p:spPr>
      </p:pic>
      <p:sp>
        <p:nvSpPr>
          <p:cNvPr id="87" name="Rectangle 80"/>
          <p:cNvSpPr>
            <a:spLocks noChangeArrowheads="1"/>
          </p:cNvSpPr>
          <p:nvPr/>
        </p:nvSpPr>
        <p:spPr bwMode="auto">
          <a:xfrm>
            <a:off x="175156" y="1535236"/>
            <a:ext cx="6348257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s-ES_tradnl" altLang="es-ES" sz="1900" b="1" dirty="0" smtClean="0">
              <a:solidFill>
                <a:srgbClr val="6C7A81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los vecinos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la Col.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Emiliano Zapata -</a:t>
            </a:r>
            <a:r>
              <a:rPr lang="es-ES" altLang="es-ES" dirty="0" err="1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Zula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se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les invita a participar a la conformación de la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Asociación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V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ecinal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que se llevara a cabo el día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Juev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es 13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Enero a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las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17:00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pm.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 la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Telesecundaria Emiliano Zapata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conformidad a lo estipulado en el Art. 123 Frac. III de la Ley de Gobierno Municipal del Estado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Jalisco.</a:t>
            </a:r>
            <a:endParaRPr lang="es-ES" altLang="es-ES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="" xmlns:a16="http://schemas.microsoft.com/office/drawing/2014/main" id="{9B58639A-6006-47A9-8574-5579A2C427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4584475"/>
            <a:ext cx="6858000" cy="4571999"/>
          </a:xfrm>
          <a:prstGeom prst="rect">
            <a:avLst/>
          </a:prstGeom>
        </p:spPr>
      </p:pic>
      <p:sp>
        <p:nvSpPr>
          <p:cNvPr id="12" name="Rectangle 80"/>
          <p:cNvSpPr>
            <a:spLocks noChangeArrowheads="1"/>
          </p:cNvSpPr>
          <p:nvPr/>
        </p:nvSpPr>
        <p:spPr bwMode="auto">
          <a:xfrm>
            <a:off x="250109" y="6127771"/>
            <a:ext cx="6348257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s-ES_tradnl" altLang="es-ES" sz="1900" b="1" dirty="0" smtClean="0">
              <a:solidFill>
                <a:srgbClr val="6C7A81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900" b="1" dirty="0">
                <a:solidFill>
                  <a:srgbClr val="6C7A8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los vecinos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la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Col. Emiliano Zapata – </a:t>
            </a:r>
            <a:r>
              <a:rPr lang="es-ES" altLang="es-ES" dirty="0" err="1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Zula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se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les invita a participar a la conformación de la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Asociación Vecinal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que se llevara a cabo el día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Jueves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13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Enero a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las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17:00 </a:t>
            </a:r>
            <a:r>
              <a:rPr lang="es-ES" altLang="es-ES" dirty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pm.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En la Telesecundaria Emiliano Zapata, </a:t>
            </a: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conformidad a lo estipulado en el Art. 123 Frac. III de la Ley de Gobierno Municipal del Estado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dirty="0" smtClean="0">
                <a:solidFill>
                  <a:srgbClr val="00000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 Jalisco.</a:t>
            </a:r>
            <a:endParaRPr lang="es-ES" altLang="es-ES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dirty="0">
              <a:solidFill>
                <a:srgbClr val="0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67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0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Desarrollo humano_3</dc:creator>
  <cp:lastModifiedBy>Lucy</cp:lastModifiedBy>
  <cp:revision>88</cp:revision>
  <cp:lastPrinted>2022-01-11T17:15:58Z</cp:lastPrinted>
  <dcterms:created xsi:type="dcterms:W3CDTF">2016-03-07T18:40:12Z</dcterms:created>
  <dcterms:modified xsi:type="dcterms:W3CDTF">2022-01-12T18:19:24Z</dcterms:modified>
</cp:coreProperties>
</file>