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25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A03A3-3EE4-4592-9F53-613137D76169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BA1E-A9B6-4704-849A-EB2C1FBDB7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08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CBA1E-A9B6-4704-849A-EB2C1FBDB7A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727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9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370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8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81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494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63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98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321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860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60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597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81896-01E0-4734-BE7F-F9611F59E414}" type="datetimeFigureOut">
              <a:rPr lang="es-ES" smtClean="0"/>
              <a:t>15/06/2023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682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67"/>
          <p:cNvSpPr txBox="1">
            <a:spLocks noChangeArrowheads="1"/>
          </p:cNvSpPr>
          <p:nvPr/>
        </p:nvSpPr>
        <p:spPr bwMode="auto">
          <a:xfrm>
            <a:off x="4529138" y="10207625"/>
            <a:ext cx="358140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Text Box 65"/>
          <p:cNvSpPr txBox="1">
            <a:spLocks noChangeArrowheads="1"/>
          </p:cNvSpPr>
          <p:nvPr/>
        </p:nvSpPr>
        <p:spPr bwMode="auto">
          <a:xfrm>
            <a:off x="5595938" y="10207625"/>
            <a:ext cx="251460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Text Box 62"/>
          <p:cNvSpPr txBox="1">
            <a:spLocks noChangeArrowheads="1"/>
          </p:cNvSpPr>
          <p:nvPr/>
        </p:nvSpPr>
        <p:spPr bwMode="auto">
          <a:xfrm>
            <a:off x="5595938" y="11634788"/>
            <a:ext cx="25146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75"/>
          <p:cNvSpPr>
            <a:spLocks noChangeArrowheads="1"/>
          </p:cNvSpPr>
          <p:nvPr/>
        </p:nvSpPr>
        <p:spPr bwMode="auto">
          <a:xfrm>
            <a:off x="342900" y="47355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50765" tIns="1031550" rIns="411033" bIns="591951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2074" name="Rectangle 78"/>
          <p:cNvSpPr>
            <a:spLocks noChangeArrowheads="1"/>
          </p:cNvSpPr>
          <p:nvPr/>
        </p:nvSpPr>
        <p:spPr bwMode="auto">
          <a:xfrm>
            <a:off x="342900" y="51927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2076" name="Rectangle 81"/>
          <p:cNvSpPr>
            <a:spLocks noChangeArrowheads="1"/>
          </p:cNvSpPr>
          <p:nvPr/>
        </p:nvSpPr>
        <p:spPr bwMode="auto">
          <a:xfrm>
            <a:off x="342900" y="67548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08A9EEA-8DFA-4F56-9944-8855EE3893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0"/>
            <a:ext cx="6858000" cy="4365400"/>
          </a:xfrm>
          <a:prstGeom prst="rect">
            <a:avLst/>
          </a:prstGeom>
        </p:spPr>
      </p:pic>
      <p:sp>
        <p:nvSpPr>
          <p:cNvPr id="87" name="Rectangle 80"/>
          <p:cNvSpPr>
            <a:spLocks noChangeArrowheads="1"/>
          </p:cNvSpPr>
          <p:nvPr/>
        </p:nvSpPr>
        <p:spPr bwMode="auto">
          <a:xfrm>
            <a:off x="175156" y="1673735"/>
            <a:ext cx="6348257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s-ES_tradnl" altLang="es-ES" sz="1900" b="1" dirty="0" smtClean="0">
              <a:solidFill>
                <a:srgbClr val="6C7A8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los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vecinos de la Col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. El Provenir - Eucalipto,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se les invita a participar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 la  Conformación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la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Asociación Vecinal 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que se llevara a cabo el día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Miércoles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14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Juni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las 18:30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pm. pm.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Entre las calles Javier Mina y Jazmín,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conformidad a lo estipulado en el Art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. el Art. 120,121,122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123 de la Ley de Gobierno Municipal del Estado de Jalisco.</a:t>
            </a:r>
            <a:endParaRPr lang="es-ES" altLang="es-ES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xmlns="" id="{9B58639A-6006-47A9-8574-5579A2C427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4584475"/>
            <a:ext cx="6858000" cy="4571999"/>
          </a:xfrm>
          <a:prstGeom prst="rect">
            <a:avLst/>
          </a:prstGeom>
        </p:spPr>
      </p:pic>
      <p:sp>
        <p:nvSpPr>
          <p:cNvPr id="12" name="Rectangle 80"/>
          <p:cNvSpPr>
            <a:spLocks noChangeArrowheads="1"/>
          </p:cNvSpPr>
          <p:nvPr/>
        </p:nvSpPr>
        <p:spPr bwMode="auto">
          <a:xfrm>
            <a:off x="250109" y="6266270"/>
            <a:ext cx="6348257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s-ES_tradnl" altLang="es-ES" sz="1900" b="1" dirty="0" smtClean="0">
              <a:solidFill>
                <a:srgbClr val="6C7A8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los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vecinos de 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la Col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. El Provenir - Eucalipto,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se les invita a participar en la  Conformación de la Asociación Vecinal  que se llevara a cabo el día Miércoles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14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Juni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las 18:30 pm. pm.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Entre las calles Javier Mina y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Jazmín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conformidad a lo estipulado en el Art. 120,121,122,123 de la Ley de Gobierno Municipal del Estado de Jalisco.</a:t>
            </a:r>
            <a:endParaRPr lang="es-ES" altLang="es-ES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67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Desarrollo humano_3</dc:creator>
  <cp:lastModifiedBy>Lucy</cp:lastModifiedBy>
  <cp:revision>115</cp:revision>
  <cp:lastPrinted>2023-06-15T17:04:40Z</cp:lastPrinted>
  <dcterms:created xsi:type="dcterms:W3CDTF">2016-03-07T18:40:12Z</dcterms:created>
  <dcterms:modified xsi:type="dcterms:W3CDTF">2023-06-15T17:05:55Z</dcterms:modified>
</cp:coreProperties>
</file>